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79E0-DBFA-4437-A15F-C91B615277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2DC4-0E82-4627-B055-2B2CDA6A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7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79E0-DBFA-4437-A15F-C91B615277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52DC4-0E82-4627-B055-2B2CDA6A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7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0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2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45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5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9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6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0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5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8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8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62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4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6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74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78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2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3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60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30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2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1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26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6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0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5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5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5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60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orlova</dc:creator>
  <cp:lastModifiedBy>orlova</cp:lastModifiedBy>
  <cp:revision>1</cp:revision>
  <dcterms:created xsi:type="dcterms:W3CDTF">2026-03-26T09:26:32Z</dcterms:created>
  <dcterms:modified xsi:type="dcterms:W3CDTF">2026-03-26T09:26:32Z</dcterms:modified>
</cp:coreProperties>
</file>