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21386800" cy="30279975"/>
  <p:notesSz cx="6797675" cy="9874250"/>
  <p:defaultTextStyle>
    <a:defPPr>
      <a:defRPr lang="ru-RU"/>
    </a:defPPr>
    <a:lvl1pPr marL="0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1pPr>
    <a:lvl2pPr marL="1476162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2pPr>
    <a:lvl3pPr marL="2952323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3pPr>
    <a:lvl4pPr marL="4428485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4pPr>
    <a:lvl5pPr marL="5904647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5pPr>
    <a:lvl6pPr marL="7380808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8856970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0333131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1809293" algn="l" defTabSz="2952323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7">
          <p15:clr>
            <a:srgbClr val="A4A3A4"/>
          </p15:clr>
        </p15:guide>
        <p15:guide id="2" pos="67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21" d="100"/>
          <a:sy n="21" d="100"/>
        </p:scale>
        <p:origin x="2172" y="96"/>
      </p:cViewPr>
      <p:guideLst>
        <p:guide orient="horz" pos="9537"/>
        <p:guide pos="67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имняя шко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D:\! WORK\! Коневега\! зимняя школа\! 2026\шапка постера\02.jpg">
            <a:extLst>
              <a:ext uri="{FF2B5EF4-FFF2-40B4-BE49-F238E27FC236}">
                <a16:creationId xmlns:a16="http://schemas.microsoft.com/office/drawing/2014/main" id="{FF82BC57-BA7F-6740-78D5-829A28E3741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135438" cy="6267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D:\! WORK\! Коневега\! зимняя школа\! 2026\шапка постера\01.jpg">
            <a:extLst>
              <a:ext uri="{FF2B5EF4-FFF2-40B4-BE49-F238E27FC236}">
                <a16:creationId xmlns:a16="http://schemas.microsoft.com/office/drawing/2014/main" id="{35F1104C-BCCC-848C-341C-4AAB9A0626F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712" y="675085"/>
            <a:ext cx="16203612" cy="409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1803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9341" y="1205591"/>
            <a:ext cx="7036110" cy="5130774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61645" y="1205594"/>
            <a:ext cx="11955815" cy="25843120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69341" y="6336367"/>
            <a:ext cx="7036110" cy="20712346"/>
          </a:xfrm>
        </p:spPr>
        <p:txBody>
          <a:bodyPr/>
          <a:lstStyle>
            <a:lvl1pPr marL="0" indent="0">
              <a:buNone/>
              <a:defRPr sz="4500"/>
            </a:lvl1pPr>
            <a:lvl2pPr marL="1476162" indent="0">
              <a:buNone/>
              <a:defRPr sz="3900"/>
            </a:lvl2pPr>
            <a:lvl3pPr marL="2952323" indent="0">
              <a:buNone/>
              <a:defRPr sz="3200"/>
            </a:lvl3pPr>
            <a:lvl4pPr marL="4428485" indent="0">
              <a:buNone/>
              <a:defRPr sz="2900"/>
            </a:lvl4pPr>
            <a:lvl5pPr marL="5904647" indent="0">
              <a:buNone/>
              <a:defRPr sz="2900"/>
            </a:lvl5pPr>
            <a:lvl6pPr marL="7380808" indent="0">
              <a:buNone/>
              <a:defRPr sz="2900"/>
            </a:lvl6pPr>
            <a:lvl7pPr marL="8856970" indent="0">
              <a:buNone/>
              <a:defRPr sz="2900"/>
            </a:lvl7pPr>
            <a:lvl8pPr marL="10333131" indent="0">
              <a:buNone/>
              <a:defRPr sz="2900"/>
            </a:lvl8pPr>
            <a:lvl9pPr marL="11809293" indent="0">
              <a:buNone/>
              <a:defRPr sz="2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C3B5B-641B-4C2A-8495-94D84DDEADD8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4D5FA-6871-46C3-BB7C-BE80056522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4497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91962" y="21195982"/>
            <a:ext cx="12832080" cy="2502306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191962" y="2705572"/>
            <a:ext cx="12832080" cy="18167985"/>
          </a:xfrm>
        </p:spPr>
        <p:txBody>
          <a:bodyPr/>
          <a:lstStyle>
            <a:lvl1pPr marL="0" indent="0">
              <a:buNone/>
              <a:defRPr sz="10300"/>
            </a:lvl1pPr>
            <a:lvl2pPr marL="1476162" indent="0">
              <a:buNone/>
              <a:defRPr sz="9000"/>
            </a:lvl2pPr>
            <a:lvl3pPr marL="2952323" indent="0">
              <a:buNone/>
              <a:defRPr sz="7700"/>
            </a:lvl3pPr>
            <a:lvl4pPr marL="4428485" indent="0">
              <a:buNone/>
              <a:defRPr sz="6500"/>
            </a:lvl4pPr>
            <a:lvl5pPr marL="5904647" indent="0">
              <a:buNone/>
              <a:defRPr sz="6500"/>
            </a:lvl5pPr>
            <a:lvl6pPr marL="7380808" indent="0">
              <a:buNone/>
              <a:defRPr sz="6500"/>
            </a:lvl6pPr>
            <a:lvl7pPr marL="8856970" indent="0">
              <a:buNone/>
              <a:defRPr sz="6500"/>
            </a:lvl7pPr>
            <a:lvl8pPr marL="10333131" indent="0">
              <a:buNone/>
              <a:defRPr sz="6500"/>
            </a:lvl8pPr>
            <a:lvl9pPr marL="11809293" indent="0">
              <a:buNone/>
              <a:defRPr sz="6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191962" y="23698288"/>
            <a:ext cx="12832080" cy="3553689"/>
          </a:xfrm>
        </p:spPr>
        <p:txBody>
          <a:bodyPr/>
          <a:lstStyle>
            <a:lvl1pPr marL="0" indent="0">
              <a:buNone/>
              <a:defRPr sz="4500"/>
            </a:lvl1pPr>
            <a:lvl2pPr marL="1476162" indent="0">
              <a:buNone/>
              <a:defRPr sz="3900"/>
            </a:lvl2pPr>
            <a:lvl3pPr marL="2952323" indent="0">
              <a:buNone/>
              <a:defRPr sz="3200"/>
            </a:lvl3pPr>
            <a:lvl4pPr marL="4428485" indent="0">
              <a:buNone/>
              <a:defRPr sz="2900"/>
            </a:lvl4pPr>
            <a:lvl5pPr marL="5904647" indent="0">
              <a:buNone/>
              <a:defRPr sz="2900"/>
            </a:lvl5pPr>
            <a:lvl6pPr marL="7380808" indent="0">
              <a:buNone/>
              <a:defRPr sz="2900"/>
            </a:lvl6pPr>
            <a:lvl7pPr marL="8856970" indent="0">
              <a:buNone/>
              <a:defRPr sz="2900"/>
            </a:lvl7pPr>
            <a:lvl8pPr marL="10333131" indent="0">
              <a:buNone/>
              <a:defRPr sz="2900"/>
            </a:lvl8pPr>
            <a:lvl9pPr marL="11809293" indent="0">
              <a:buNone/>
              <a:defRPr sz="2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C3B5B-641B-4C2A-8495-94D84DDEADD8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4D5FA-6871-46C3-BB7C-BE80056522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02798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C3B5B-641B-4C2A-8495-94D84DDEADD8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4D5FA-6871-46C3-BB7C-BE80056522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90021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36264736" y="5355072"/>
            <a:ext cx="11254060" cy="11407560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02553" y="5355072"/>
            <a:ext cx="33405737" cy="11407560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C3B5B-641B-4C2A-8495-94D84DDEADD8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4D5FA-6871-46C3-BB7C-BE80056522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5563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C3B5B-641B-4C2A-8495-94D84DDEADD8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4D5FA-6871-46C3-BB7C-BE80056522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4032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F5B3CE-1DA2-3A0D-1EEC-05FC735F12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31BA53C-9CDB-A748-22C0-6302738CD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C3B5B-641B-4C2A-8495-94D84DDEADD8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2E1B9BE-3695-75D8-D5D7-3A46CCC93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604F8A9-5EAC-AFEF-16F5-A5FBAF568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4D5FA-6871-46C3-BB7C-BE80056522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2112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F8B6C7-471D-39C1-51C3-C816D3B5BF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01587A6-4A0E-2AC9-3688-CD047ECBA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C3B5B-641B-4C2A-8495-94D84DDEADD8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BEF9615-310F-056D-E4F6-F54033C4A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2EFB6E6-5295-07D4-F989-FF66C66C2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4D5FA-6871-46C3-BB7C-BE80056522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0138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9410" y="19457690"/>
            <a:ext cx="18178780" cy="6013939"/>
          </a:xfr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9410" y="12833948"/>
            <a:ext cx="18178780" cy="6623742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6162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2323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8485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4647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80808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697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3131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09293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C3B5B-641B-4C2A-8495-94D84DDEADD8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4D5FA-6871-46C3-BB7C-BE80056522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0320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02554" y="31198189"/>
            <a:ext cx="22329898" cy="88232483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5188899" y="31198189"/>
            <a:ext cx="22329898" cy="88232483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C3B5B-641B-4C2A-8495-94D84DDEADD8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4D5FA-6871-46C3-BB7C-BE80056522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013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9340" y="1212603"/>
            <a:ext cx="19248120" cy="5046663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9340" y="6777950"/>
            <a:ext cx="9449551" cy="2824727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162" indent="0">
              <a:buNone/>
              <a:defRPr sz="6500" b="1"/>
            </a:lvl2pPr>
            <a:lvl3pPr marL="2952323" indent="0">
              <a:buNone/>
              <a:defRPr sz="5800" b="1"/>
            </a:lvl3pPr>
            <a:lvl4pPr marL="4428485" indent="0">
              <a:buNone/>
              <a:defRPr sz="5200" b="1"/>
            </a:lvl4pPr>
            <a:lvl5pPr marL="5904647" indent="0">
              <a:buNone/>
              <a:defRPr sz="5200" b="1"/>
            </a:lvl5pPr>
            <a:lvl6pPr marL="7380808" indent="0">
              <a:buNone/>
              <a:defRPr sz="5200" b="1"/>
            </a:lvl6pPr>
            <a:lvl7pPr marL="8856970" indent="0">
              <a:buNone/>
              <a:defRPr sz="5200" b="1"/>
            </a:lvl7pPr>
            <a:lvl8pPr marL="10333131" indent="0">
              <a:buNone/>
              <a:defRPr sz="5200" b="1"/>
            </a:lvl8pPr>
            <a:lvl9pPr marL="11809293" indent="0">
              <a:buNone/>
              <a:defRPr sz="5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069340" y="9602677"/>
            <a:ext cx="9449551" cy="17446034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10864198" y="6777950"/>
            <a:ext cx="9453263" cy="2824727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162" indent="0">
              <a:buNone/>
              <a:defRPr sz="6500" b="1"/>
            </a:lvl2pPr>
            <a:lvl3pPr marL="2952323" indent="0">
              <a:buNone/>
              <a:defRPr sz="5800" b="1"/>
            </a:lvl3pPr>
            <a:lvl4pPr marL="4428485" indent="0">
              <a:buNone/>
              <a:defRPr sz="5200" b="1"/>
            </a:lvl4pPr>
            <a:lvl5pPr marL="5904647" indent="0">
              <a:buNone/>
              <a:defRPr sz="5200" b="1"/>
            </a:lvl5pPr>
            <a:lvl6pPr marL="7380808" indent="0">
              <a:buNone/>
              <a:defRPr sz="5200" b="1"/>
            </a:lvl6pPr>
            <a:lvl7pPr marL="8856970" indent="0">
              <a:buNone/>
              <a:defRPr sz="5200" b="1"/>
            </a:lvl7pPr>
            <a:lvl8pPr marL="10333131" indent="0">
              <a:buNone/>
              <a:defRPr sz="5200" b="1"/>
            </a:lvl8pPr>
            <a:lvl9pPr marL="11809293" indent="0">
              <a:buNone/>
              <a:defRPr sz="5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10864198" y="9602677"/>
            <a:ext cx="9453263" cy="17446034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C3B5B-641B-4C2A-8495-94D84DDEADD8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4D5FA-6871-46C3-BB7C-BE80056522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4223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C3B5B-641B-4C2A-8495-94D84DDEADD8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4D5FA-6871-46C3-BB7C-BE80056522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1249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5C3B5B-641B-4C2A-8495-94D84DDEADD8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B4D5FA-6871-46C3-BB7C-BE80056522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9978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9340" y="1212603"/>
            <a:ext cx="19248120" cy="5046663"/>
          </a:xfrm>
          <a:prstGeom prst="rect">
            <a:avLst/>
          </a:prstGeom>
        </p:spPr>
        <p:txBody>
          <a:bodyPr vert="horz" lIns="295232" tIns="147616" rIns="295232" bIns="147616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9340" y="7065330"/>
            <a:ext cx="19248120" cy="19983384"/>
          </a:xfrm>
          <a:prstGeom prst="rect">
            <a:avLst/>
          </a:prstGeom>
        </p:spPr>
        <p:txBody>
          <a:bodyPr vert="horz" lIns="295232" tIns="147616" rIns="295232" bIns="147616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069340" y="28065053"/>
            <a:ext cx="4990253" cy="1612128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l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5C3B5B-641B-4C2A-8495-94D84DDEADD8}" type="datetimeFigureOut">
              <a:rPr lang="ru-RU" smtClean="0"/>
              <a:t>02.02.2026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7307157" y="28065053"/>
            <a:ext cx="6772487" cy="1612128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ctr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5327207" y="28065053"/>
            <a:ext cx="4990253" cy="1612128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r">
              <a:defRPr sz="3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B4D5FA-6871-46C3-BB7C-BE80056522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7190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6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ctr" defTabSz="2952323" rtl="0" eaLnBrk="1" latinLnBrk="0" hangingPunct="1">
        <a:spcBef>
          <a:spcPct val="0"/>
        </a:spcBef>
        <a:buNone/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07121" indent="-1107121" algn="l" defTabSz="2952323" rtl="0" eaLnBrk="1" latinLnBrk="0" hangingPunct="1">
        <a:spcBef>
          <a:spcPct val="20000"/>
        </a:spcBef>
        <a:buFont typeface="Arial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8763" indent="-922601" algn="l" defTabSz="2952323" rtl="0" eaLnBrk="1" latinLnBrk="0" hangingPunct="1">
        <a:spcBef>
          <a:spcPct val="20000"/>
        </a:spcBef>
        <a:buFont typeface="Arial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90404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66566" indent="-738081" algn="l" defTabSz="2952323" rtl="0" eaLnBrk="1" latinLnBrk="0" hangingPunct="1">
        <a:spcBef>
          <a:spcPct val="20000"/>
        </a:spcBef>
        <a:buFont typeface="Arial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2727" indent="-738081" algn="l" defTabSz="2952323" rtl="0" eaLnBrk="1" latinLnBrk="0" hangingPunct="1">
        <a:spcBef>
          <a:spcPct val="20000"/>
        </a:spcBef>
        <a:buFont typeface="Arial" pitchFamily="34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18889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95051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71212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7374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6162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2323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8485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4647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80808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6970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3131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9293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81178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0</Words>
  <Application>Microsoft Office PowerPoint</Application>
  <PresentationFormat>Произвольный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Elena Polesskova</cp:lastModifiedBy>
  <cp:revision>5</cp:revision>
  <cp:lastPrinted>2026-02-02T06:47:59Z</cp:lastPrinted>
  <dcterms:created xsi:type="dcterms:W3CDTF">2026-01-30T09:00:22Z</dcterms:created>
  <dcterms:modified xsi:type="dcterms:W3CDTF">2026-02-02T07:14:04Z</dcterms:modified>
</cp:coreProperties>
</file>