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82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24D8-E19D-4A8E-B924-99691FC680A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8AC50-75FD-4F69-A532-E67D2320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3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F24D8-E19D-4A8E-B924-99691FC680AC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8AC50-75FD-4F69-A532-E67D2320F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4000">
        <p:cut/>
      </p:transition>
    </mc:Choice>
    <mc:Fallback xmlns="">
      <p:transition advClick="0" advTm="4000"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orlova</dc:creator>
  <cp:lastModifiedBy>orlova</cp:lastModifiedBy>
  <cp:revision>1</cp:revision>
  <dcterms:created xsi:type="dcterms:W3CDTF">2024-03-11T10:40:50Z</dcterms:created>
  <dcterms:modified xsi:type="dcterms:W3CDTF">2024-03-11T10:55:17Z</dcterms:modified>
</cp:coreProperties>
</file>